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21" r:id="rId2"/>
    <p:sldId id="2147376044" r:id="rId3"/>
    <p:sldId id="2147376054" r:id="rId4"/>
    <p:sldId id="2147376042" r:id="rId5"/>
    <p:sldId id="2147376053" r:id="rId6"/>
    <p:sldId id="2147376046" r:id="rId7"/>
    <p:sldId id="2147376047" r:id="rId8"/>
    <p:sldId id="2147376048" r:id="rId9"/>
    <p:sldId id="2147376052" r:id="rId10"/>
    <p:sldId id="2147376049" r:id="rId11"/>
    <p:sldId id="2147376050" r:id="rId12"/>
    <p:sldId id="2147376051" r:id="rId13"/>
  </p:sldIdLst>
  <p:sldSz cx="12192000" cy="6858000"/>
  <p:notesSz cx="6858000" cy="9144000"/>
  <p:embeddedFontLst>
    <p:embeddedFont>
      <p:font typeface="Amazon Ember" panose="020B0603020204020204" pitchFamily="34" charset="0"/>
      <p:regular r:id="rId16"/>
      <p:bold r:id="rId17"/>
      <p:italic r:id="rId18"/>
      <p:boldItalic r:id="rId19"/>
    </p:embeddedFont>
    <p:embeddedFont>
      <p:font typeface="Amazon Ember Display" panose="020B0603020204020204" pitchFamily="34" charset="0"/>
      <p:regular r:id="rId20"/>
      <p:bold r:id="rId21"/>
      <p:italic r:id="rId22"/>
      <p:boldItalic r:id="rId23"/>
    </p:embeddedFont>
    <p:embeddedFont>
      <p:font typeface="Lucida Console" panose="020B0609040504020204" pitchFamily="49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yden, Shannon" initials="DS" lastIdx="1" clrIdx="0">
    <p:extLst>
      <p:ext uri="{19B8F6BF-5375-455C-9EA6-DF929625EA0E}">
        <p15:presenceInfo xmlns:p15="http://schemas.microsoft.com/office/powerpoint/2012/main" userId="S-1-5-21-1407069837-2091007605-538272213-39364416" providerId="AD"/>
      </p:ext>
    </p:extLst>
  </p:cmAuthor>
  <p:cmAuthor id="2" name="Strom, Hilary" initials="SH" lastIdx="1" clrIdx="1">
    <p:extLst>
      <p:ext uri="{19B8F6BF-5375-455C-9EA6-DF929625EA0E}">
        <p15:presenceInfo xmlns:p15="http://schemas.microsoft.com/office/powerpoint/2012/main" userId="S-1-5-21-1407069837-2091007605-538272213-41304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96" autoAdjust="0"/>
    <p:restoredTop sz="96215" autoAdjust="0"/>
  </p:normalViewPr>
  <p:slideViewPr>
    <p:cSldViewPr snapToGrid="0">
      <p:cViewPr>
        <p:scale>
          <a:sx n="180" d="100"/>
          <a:sy n="180" d="100"/>
        </p:scale>
        <p:origin x="-16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260DE7-04AD-4C12-9D26-5A8DB9DF7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809E-4D4E-C945-902A-7DD2DF6A7B18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5E4A50-58AB-41B2-9F86-A8A832F56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044-E072-2B4E-BFFC-0146FA9B6FE7}" type="datetime1">
              <a:rPr lang="en-US" smtClean="0"/>
              <a:t>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A9F4E3B-1942-C04A-96ED-CBB9A376700D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FC72-B011-5D4E-9FDD-F83A5ADE7E91}" type="datetime1">
              <a:rPr lang="en-US" smtClean="0"/>
              <a:t>2/18/24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E3C5-330F-2D40-943B-5649E099AC77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3A37-3933-324D-9550-C146DAD2C6AB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952C-E289-4297-9110-16BDE202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DBCCA-8901-802E-895E-044CD2EE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7498-417D-4745-9CAD-8718DE78FE52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24FAC-4B44-D16F-E375-94BE40C67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EA312-A633-26FF-391F-82B8AFB2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0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B481-AB60-43A3-947D-B4556E8AB2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6A92C4-3991-4546-B9BF-0AD738BD844B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A915F-71E7-41C4-907A-C8F1E2D177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FE6CE57-CAF1-8B4B-BA5C-873ED0224EE8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5AC19C-C017-E94D-AC73-02AE4505C559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E1332B-B9B3-44AE-8A49-2626B809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353722-68E3-4138-8A81-F72F7531BC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8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47AFF-B9A3-6640-9520-00F78D684E19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B273-0362-A44A-83F8-7BEB07154301}" type="datetime1">
              <a:rPr lang="en-US" smtClean="0"/>
              <a:t>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BB4287B-3925-EE4E-A3E2-A2570EAE5FFA}" type="datetime1">
              <a:rPr lang="en-US" smtClean="0"/>
              <a:t>2/18/24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303F300-2884-444D-96BE-BD244C2A9EDC}" type="datetime1">
              <a:rPr lang="en-US" smtClean="0"/>
              <a:t>2/18/24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6907D3A-B643-F84A-A5E5-214B6BB7EB1C}" type="datetime1">
              <a:rPr lang="en-US" smtClean="0"/>
              <a:t>2/18/24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3B3F-7E49-9D45-8D05-F240BC1EA0FB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2283-19AD-4542-A7CC-27DFC2C72FDA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9583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62D9-7B66-604C-8E3B-0199B6CCFED3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10037-582D-9C4F-9EDA-A5DE32F4E309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E4D76-1B78-41A6-A9DC-5B3B502BB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A574BE1-A486-7D43-BD4E-DE57160EBF07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354CE5A-5F80-7645-B25A-4E67E6C284B3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30EE99-DDF6-674D-B237-1C080EEF9D2F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1A3FE-4D6A-4FEE-B1CD-1FE73B8F2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F1F2-F062-1E44-9E8B-47E9627323C9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43620-822C-4F2E-9998-6E304D954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63C6-5FF2-F14D-A383-E6D5E2FB515E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B3FF-A08D-44FC-A0AE-D869ED9C1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0236-2A71-1743-979D-B68AA382AAA0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968E3-0DF7-407B-9A2D-1A1AE0890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042FDE-DD19-41FD-8B6F-87590D7D7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4CAA-EED0-C24D-82E2-DAC3CA112108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AC885-C2D4-4F14-8900-38C88CAB96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8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748-602D-5D42-9D36-EB2BEB2D30D4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824F-BE0F-B445-A153-DC955B33794C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EFF9-5A04-0F4B-B372-8013334DAACE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7EE93C-8CD6-4A71-B69D-AC03D8B47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155C57-5861-4985-97FD-080A655F69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7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ja-JP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F94D6F-FC6C-41D8-A694-AB55DA3B3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EFCB8B8-979C-4AAB-AA82-9F25D385B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54476E-F626-4819-A736-EC4102742C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2DEB717-2DE7-459C-BBF4-D1DE18E28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97C2B80-F3FA-418B-83A2-AD00C724B0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944E1C8-03C2-4996-BF98-A9CACDB54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1FA1AA7-555D-4F9D-A68D-165E76FE78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B05F162-C8A5-4E12-B74F-866E647CBB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F7ABC795-AA3D-4A5F-885A-E07B8B8AF8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7213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2AE363-E174-413B-A5D8-84EF10248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79ABD0-4BB3-454B-96DF-FA1598EF7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52DB849-62DF-461B-B820-A4F32D048C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A8CEFC-CF61-4A31-A788-161B3972B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439D56A-BB5E-4F3A-B629-0A1D1E862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D8D917-6B13-42D6-8690-C650241DA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321A4E-2574-41DF-96BF-F2CDB2C80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32E8CB69-C161-4F4F-8247-6F0E5557C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703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8EE2A75-D393-46AE-BBAB-0EB32F6FE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A73902-C254-4348-AC8F-7A5712464B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C957602-E6E1-48FD-A674-F0E29B19C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5E640DD-5644-4072-B700-BE758817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CE8A87F-3E35-4DEB-81B0-C1AC29D118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CA938FB-2229-41FA-B422-BA4198B742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E92DC88-034C-420D-85C5-F8681F9E9F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D8C021E-4635-4036-8672-099B9DD4B3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4227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80A60-AE9B-4B6A-975D-35CFC5451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2C9EB4-F1AF-4D5B-B797-12A017CD00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070AF26-7CD2-427C-AA91-5007610CFA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C7F58AC-B161-4FBE-9FD6-B35E51E345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1CD2A80-C504-434F-936F-3B2B1AFCE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7C96C28-DBE7-41AE-B2A4-8E50C128D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9D8EDA-E4CA-4B74-9177-7D67910B1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45939A9-6CA0-455E-9033-788F15899C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03992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A117F34-934F-4076-88D3-D782D6ECB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DDEC3C-3A7B-41CD-BA1E-F1F67821AD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E75229E-512D-4B42-B5D1-CF8CCA9E6A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A19A9CC-5AEE-44CE-AEDF-830A16B506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DE48800-5CD8-4B07-BDB4-0138FFA207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50D0EB8-6F99-44AC-AA8F-9D74CE0E1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1EF49EB-4904-4C76-997C-A99DA5689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0712B44-50FF-4BA1-9E6C-5F60AEE2F4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40085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2AD207-CE0A-4D3E-A94F-E95D4794A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E8DB85-756D-43AA-A4E5-05992D1281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59644-4343-4773-A28F-4CBF7DF4E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64855C4-2627-46E1-A9CA-B148C6AD81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E36E688-F3C3-40CD-9899-3D65D5174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DF14098-B30D-4FC9-B638-A7F0EAA1D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A87B262-4F9C-4963-B71F-6A599F51E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2E6B7D5-F737-477D-BCEB-A0FC9AA521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983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70BFFB-0093-421A-9336-050D90222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</a:t>
            </a:r>
            <a:r>
              <a:rPr lang="en-US" altLang="ko-KR" sz="600" dirty="0">
                <a:solidFill>
                  <a:schemeClr val="tx2"/>
                </a:solidFill>
              </a:rPr>
              <a:t>3</a:t>
            </a:r>
            <a:r>
              <a:rPr lang="en-US" sz="600" dirty="0">
                <a:solidFill>
                  <a:schemeClr val="tx2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3CD46-0AFF-491A-81DD-A41D6C0A0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2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E68949-CE6F-4504-96F3-8F99C5B81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34A202-5BCA-4C63-9A75-29E977C2B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4D0F4C-32F5-4FAE-A5FD-112D779673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BAE7EE1-DB4F-46E7-B763-260F189585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23609D-11EC-4A90-9DF4-6011CEFA06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A5F0A2C-DD2C-42D9-9891-3AC7EAC58A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6FE6896-B28C-4407-9B9D-30EF7DEEC1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0B2D505-D8BD-49D5-BA6B-C78D78B514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6287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BDE67F-978F-4031-B3D3-DF4DCF6C95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EAADDF-3715-41F9-80EB-8089BE4C7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30FD717-B5D1-4382-B640-9A1502DF29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80AFCB4-6EDA-47FA-9B03-8D52A02470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3C913E-49B8-4E01-84BA-3E1302AAAA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5F2329A-FFEB-498F-831A-5B64A8D8A2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DE1BE55-27D0-4CCD-BC1C-1E28603B28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01B2B04-0E68-469F-97F4-1485CABC89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29773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8B14CE-D48C-4755-97B8-C8D09BC42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2E4779-460A-4AB2-B60F-636DA52DBE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6067447-57A4-4241-95CA-58BA6147CC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6F5222C-6420-402E-8432-442A9B9039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F9F2DF-FEFD-4519-BA6A-321AE118D6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278312-C7E9-4084-9DA4-8FF690E63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841CF4B-BB8A-4DB4-9E3A-0FE156EE6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CCD502E-CCF3-4763-BBA5-9668C6A2C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65344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99E97E-66C6-4818-BD73-FD1DEC2A1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CF5C72-58D2-4105-AADB-DD17ABECF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E89F7E8-34D5-405B-AE9C-9A1ACC3C2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E382DE2-8277-44F2-BA33-B9F080C863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F3C8CFB-D16E-4A3C-AD00-0A429FF646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0923359-3BBB-4CE7-B735-2F4ADEAEC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287D8B1-049A-44B5-941A-00789112FB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C754C1F4-1140-46D2-8F46-A49CC24C6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88654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A4623BD-B67C-4E55-8A2B-78F2A27CC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5FD913-AA31-4215-9688-5AEC91B155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122668E-8FB9-448F-A378-4A580E1A57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A949EC9C-3C70-49AA-8B49-6ADBA205E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B4F15B12-1AC6-4328-97BB-8B37EE3A02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EF48591-DA78-43C0-AB30-09A697E96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2E2B554-8152-4875-8AE7-DB559878A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4C9D5B0-6B00-4369-AE51-42B65E61ED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9068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9618C-9F62-4F45-BFEE-50FB60B5EA01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154A-3B33-8844-9990-D67A6550F1FA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BAA309-92EA-4379-8B36-A33B00AC0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5D5CC1-F214-4B0D-B624-747936DBC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68F13E-C214-4B8D-880A-BA0FCE0C9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8E043-3FBE-4BA4-AC46-79BDCCF50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5600E0-7AB0-4031-A612-7B2CCBEE7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DCD881-DF20-456B-8D14-A0EB6AF3B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1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39CD85-35E0-6B48-AB82-CCD067280D60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675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F7498-417D-4745-9CAD-8718DE78FE52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AB08AA2C-B509-4BA9-B3D5-46E288298CEC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solidFill>
            <a:schemeClr val="bg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61" r:id="rId9"/>
    <p:sldLayoutId id="2147483654" r:id="rId10"/>
    <p:sldLayoutId id="2147483662" r:id="rId11"/>
    <p:sldLayoutId id="2147483663" r:id="rId12"/>
    <p:sldLayoutId id="2147483655" r:id="rId13"/>
    <p:sldLayoutId id="2147483650" r:id="rId14"/>
    <p:sldLayoutId id="2147483664" r:id="rId15"/>
    <p:sldLayoutId id="2147483709" r:id="rId16"/>
    <p:sldLayoutId id="2147483666" r:id="rId17"/>
    <p:sldLayoutId id="2147483667" r:id="rId18"/>
    <p:sldLayoutId id="2147483665" r:id="rId19"/>
    <p:sldLayoutId id="2147483668" r:id="rId20"/>
    <p:sldLayoutId id="2147483653" r:id="rId21"/>
    <p:sldLayoutId id="2147483689" r:id="rId22"/>
    <p:sldLayoutId id="2147483691" r:id="rId23"/>
    <p:sldLayoutId id="2147483690" r:id="rId24"/>
    <p:sldLayoutId id="2147483657" r:id="rId25"/>
    <p:sldLayoutId id="2147483692" r:id="rId26"/>
    <p:sldLayoutId id="2147483694" r:id="rId27"/>
    <p:sldLayoutId id="2147483693" r:id="rId28"/>
    <p:sldLayoutId id="2147483652" r:id="rId29"/>
    <p:sldLayoutId id="2147483669" r:id="rId30"/>
    <p:sldLayoutId id="2147483670" r:id="rId31"/>
    <p:sldLayoutId id="2147483673" r:id="rId32"/>
    <p:sldLayoutId id="2147483651" r:id="rId33"/>
    <p:sldLayoutId id="2147483686" r:id="rId34"/>
    <p:sldLayoutId id="2147483687" r:id="rId35"/>
    <p:sldLayoutId id="2147483688" r:id="rId36"/>
    <p:sldLayoutId id="2147483671" r:id="rId37"/>
    <p:sldLayoutId id="2147483672" r:id="rId38"/>
    <p:sldLayoutId id="2147483695" r:id="rId39"/>
    <p:sldLayoutId id="2147483674" r:id="rId40"/>
    <p:sldLayoutId id="2147483675" r:id="rId41"/>
    <p:sldLayoutId id="2147483656" r:id="rId42"/>
    <p:sldLayoutId id="2147483676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703" r:id="rId51"/>
    <p:sldLayoutId id="2147483704" r:id="rId52"/>
    <p:sldLayoutId id="2147483705" r:id="rId53"/>
    <p:sldLayoutId id="2147483706" r:id="rId54"/>
    <p:sldLayoutId id="2147483707" r:id="rId55"/>
    <p:sldLayoutId id="2147483708" r:id="rId56"/>
    <p:sldLayoutId id="2147483678" r:id="rId5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kumimoji="1"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kumimoji="1"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kumimoji="1"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sv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svg"/><Relationship Id="rId11" Type="http://schemas.openxmlformats.org/officeDocument/2006/relationships/image" Target="../media/image28.png"/><Relationship Id="rId5" Type="http://schemas.openxmlformats.org/officeDocument/2006/relationships/image" Target="../media/image35.png"/><Relationship Id="rId10" Type="http://schemas.openxmlformats.org/officeDocument/2006/relationships/image" Target="../media/image27.sv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0.svg"/><Relationship Id="rId3" Type="http://schemas.openxmlformats.org/officeDocument/2006/relationships/image" Target="../media/image23.svg"/><Relationship Id="rId7" Type="http://schemas.microsoft.com/office/2007/relationships/hdphoto" Target="../media/hdphoto1.wdp"/><Relationship Id="rId12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36.svg"/><Relationship Id="rId10" Type="http://schemas.openxmlformats.org/officeDocument/2006/relationships/image" Target="../media/image24.png"/><Relationship Id="rId4" Type="http://schemas.openxmlformats.org/officeDocument/2006/relationships/image" Target="../media/image35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svg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36.svg"/><Relationship Id="rId10" Type="http://schemas.openxmlformats.org/officeDocument/2006/relationships/image" Target="../media/image24.png"/><Relationship Id="rId4" Type="http://schemas.openxmlformats.org/officeDocument/2006/relationships/image" Target="../media/image35.png"/><Relationship Id="rId9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0.sv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image" Target="../media/image2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svg"/><Relationship Id="rId15" Type="http://schemas.openxmlformats.org/officeDocument/2006/relationships/image" Target="../media/image32.svg"/><Relationship Id="rId10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0.svg"/><Relationship Id="rId18" Type="http://schemas.openxmlformats.org/officeDocument/2006/relationships/image" Target="../media/image33.png"/><Relationship Id="rId3" Type="http://schemas.openxmlformats.org/officeDocument/2006/relationships/image" Target="../media/image23.svg"/><Relationship Id="rId21" Type="http://schemas.openxmlformats.org/officeDocument/2006/relationships/image" Target="../media/image38.sv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17" Type="http://schemas.openxmlformats.org/officeDocument/2006/relationships/image" Target="../media/image32.svg"/><Relationship Id="rId2" Type="http://schemas.openxmlformats.org/officeDocument/2006/relationships/image" Target="../media/image22.png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svg"/><Relationship Id="rId11" Type="http://schemas.openxmlformats.org/officeDocument/2006/relationships/image" Target="../media/image28.png"/><Relationship Id="rId5" Type="http://schemas.openxmlformats.org/officeDocument/2006/relationships/image" Target="../media/image35.png"/><Relationship Id="rId15" Type="http://schemas.openxmlformats.org/officeDocument/2006/relationships/image" Target="../media/image21.sv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21.svg"/><Relationship Id="rId21" Type="http://schemas.openxmlformats.org/officeDocument/2006/relationships/image" Target="../media/image38.svg"/><Relationship Id="rId7" Type="http://schemas.openxmlformats.org/officeDocument/2006/relationships/image" Target="../media/image35.png"/><Relationship Id="rId12" Type="http://schemas.openxmlformats.org/officeDocument/2006/relationships/image" Target="../media/image27.svg"/><Relationship Id="rId17" Type="http://schemas.openxmlformats.org/officeDocument/2006/relationships/image" Target="../media/image32.svg"/><Relationship Id="rId2" Type="http://schemas.openxmlformats.org/officeDocument/2006/relationships/image" Target="../media/image20.png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11" Type="http://schemas.openxmlformats.org/officeDocument/2006/relationships/image" Target="../media/image26.png"/><Relationship Id="rId5" Type="http://schemas.openxmlformats.org/officeDocument/2006/relationships/image" Target="../media/image23.svg"/><Relationship Id="rId15" Type="http://schemas.openxmlformats.org/officeDocument/2006/relationships/image" Target="../media/image30.svg"/><Relationship Id="rId10" Type="http://schemas.microsoft.com/office/2007/relationships/hdphoto" Target="../media/hdphoto1.wdp"/><Relationship Id="rId19" Type="http://schemas.openxmlformats.org/officeDocument/2006/relationships/image" Target="../media/image34.sv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21.svg"/><Relationship Id="rId21" Type="http://schemas.openxmlformats.org/officeDocument/2006/relationships/image" Target="../media/image38.svg"/><Relationship Id="rId7" Type="http://schemas.openxmlformats.org/officeDocument/2006/relationships/image" Target="../media/image36.svg"/><Relationship Id="rId12" Type="http://schemas.openxmlformats.org/officeDocument/2006/relationships/image" Target="../media/image24.png"/><Relationship Id="rId17" Type="http://schemas.openxmlformats.org/officeDocument/2006/relationships/image" Target="../media/image32.svg"/><Relationship Id="rId2" Type="http://schemas.openxmlformats.org/officeDocument/2006/relationships/image" Target="../media/image20.png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11" Type="http://schemas.openxmlformats.org/officeDocument/2006/relationships/image" Target="../media/image27.svg"/><Relationship Id="rId5" Type="http://schemas.openxmlformats.org/officeDocument/2006/relationships/image" Target="../media/image23.svg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10" Type="http://schemas.openxmlformats.org/officeDocument/2006/relationships/image" Target="../media/image26.png"/><Relationship Id="rId19" Type="http://schemas.openxmlformats.org/officeDocument/2006/relationships/image" Target="../media/image34.svg"/><Relationship Id="rId4" Type="http://schemas.openxmlformats.org/officeDocument/2006/relationships/image" Target="../media/image22.png"/><Relationship Id="rId9" Type="http://schemas.microsoft.com/office/2007/relationships/hdphoto" Target="../media/hdphoto1.wdp"/><Relationship Id="rId14" Type="http://schemas.openxmlformats.org/officeDocument/2006/relationships/image" Target="../media/image29.png"/><Relationship Id="rId22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21.svg"/><Relationship Id="rId21" Type="http://schemas.openxmlformats.org/officeDocument/2006/relationships/image" Target="../media/image38.svg"/><Relationship Id="rId7" Type="http://schemas.openxmlformats.org/officeDocument/2006/relationships/image" Target="../media/image36.svg"/><Relationship Id="rId12" Type="http://schemas.openxmlformats.org/officeDocument/2006/relationships/image" Target="../media/image24.png"/><Relationship Id="rId17" Type="http://schemas.openxmlformats.org/officeDocument/2006/relationships/image" Target="../media/image32.svg"/><Relationship Id="rId2" Type="http://schemas.openxmlformats.org/officeDocument/2006/relationships/image" Target="../media/image20.png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11" Type="http://schemas.openxmlformats.org/officeDocument/2006/relationships/image" Target="../media/image27.svg"/><Relationship Id="rId5" Type="http://schemas.openxmlformats.org/officeDocument/2006/relationships/image" Target="../media/image23.svg"/><Relationship Id="rId15" Type="http://schemas.openxmlformats.org/officeDocument/2006/relationships/image" Target="../media/image30.svg"/><Relationship Id="rId23" Type="http://schemas.openxmlformats.org/officeDocument/2006/relationships/image" Target="../media/image42.svg"/><Relationship Id="rId10" Type="http://schemas.openxmlformats.org/officeDocument/2006/relationships/image" Target="../media/image26.png"/><Relationship Id="rId19" Type="http://schemas.openxmlformats.org/officeDocument/2006/relationships/image" Target="../media/image34.svg"/><Relationship Id="rId4" Type="http://schemas.openxmlformats.org/officeDocument/2006/relationships/image" Target="../media/image22.png"/><Relationship Id="rId9" Type="http://schemas.microsoft.com/office/2007/relationships/hdphoto" Target="../media/hdphoto1.wdp"/><Relationship Id="rId14" Type="http://schemas.openxmlformats.org/officeDocument/2006/relationships/image" Target="../media/image29.png"/><Relationship Id="rId2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3.sv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sv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svg"/><Relationship Id="rId11" Type="http://schemas.openxmlformats.org/officeDocument/2006/relationships/image" Target="../media/image28.png"/><Relationship Id="rId5" Type="http://schemas.openxmlformats.org/officeDocument/2006/relationships/image" Target="../media/image35.png"/><Relationship Id="rId10" Type="http://schemas.openxmlformats.org/officeDocument/2006/relationships/image" Target="../media/image27.sv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6F20583-5083-4B62-AB04-3FAF163D1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7" y="2026178"/>
            <a:ext cx="9475435" cy="757130"/>
          </a:xfrm>
        </p:spPr>
        <p:txBody>
          <a:bodyPr/>
          <a:lstStyle/>
          <a:p>
            <a:r>
              <a:rPr lang="en-US" altLang="ko-KR" dirty="0"/>
              <a:t>Amazon EKS Kubecost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777C92-4602-4DA5-9055-9B7719C57F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신 정 섭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EBEF13-3941-42E6-8FBD-F518DC80D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4762500"/>
            <a:ext cx="3797302" cy="313932"/>
          </a:xfrm>
        </p:spPr>
        <p:txBody>
          <a:bodyPr/>
          <a:lstStyle/>
          <a:p>
            <a:r>
              <a:rPr lang="en-US" dirty="0"/>
              <a:t>AWS Solutions Architect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01C69-719A-19B7-1171-8470C5849787}"/>
              </a:ext>
            </a:extLst>
          </p:cNvPr>
          <p:cNvSpPr txBox="1"/>
          <p:nvPr/>
        </p:nvSpPr>
        <p:spPr>
          <a:xfrm>
            <a:off x="4409162" y="3363238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KR" dirty="0" err="1"/>
          </a:p>
        </p:txBody>
      </p:sp>
    </p:spTree>
    <p:extLst>
      <p:ext uri="{BB962C8B-B14F-4D97-AF65-F5344CB8AC3E}">
        <p14:creationId xmlns:p14="http://schemas.microsoft.com/office/powerpoint/2010/main" val="200850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5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560" y="366632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5400000" flipH="1" flipV="1">
            <a:off x="6315693" y="1110825"/>
            <a:ext cx="293903" cy="6225178"/>
          </a:xfrm>
          <a:prstGeom prst="bentConnector3">
            <a:avLst>
              <a:gd name="adj1" fmla="val -7778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1">
            <a:extLst>
              <a:ext uri="{FF2B5EF4-FFF2-40B4-BE49-F238E27FC236}">
                <a16:creationId xmlns:a16="http://schemas.microsoft.com/office/drawing/2014/main" id="{55DDA0E7-9429-92BE-0A99-15204CD55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503" y="2672803"/>
            <a:ext cx="10449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ksm, cost, cadvisor, node metrics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8084304" y="3426994"/>
            <a:ext cx="110993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1">
            <a:extLst>
              <a:ext uri="{FF2B5EF4-FFF2-40B4-BE49-F238E27FC236}">
                <a16:creationId xmlns:a16="http://schemas.microsoft.com/office/drawing/2014/main" id="{5860E316-DEB7-CE69-BA3C-5E6E90105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</p:spTree>
    <p:extLst>
      <p:ext uri="{BB962C8B-B14F-4D97-AF65-F5344CB8AC3E}">
        <p14:creationId xmlns:p14="http://schemas.microsoft.com/office/powerpoint/2010/main" val="216790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8899" y="3666326"/>
            <a:ext cx="113666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ADOT collector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5400000" flipH="1" flipV="1">
            <a:off x="6315693" y="1110825"/>
            <a:ext cx="293903" cy="6225178"/>
          </a:xfrm>
          <a:prstGeom prst="bentConnector3">
            <a:avLst>
              <a:gd name="adj1" fmla="val -7778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084304" y="3426994"/>
            <a:ext cx="110993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AWS Distro for OpenTelemetry service icon.">
            <a:extLst>
              <a:ext uri="{FF2B5EF4-FFF2-40B4-BE49-F238E27FC236}">
                <a16:creationId xmlns:a16="http://schemas.microsoft.com/office/drawing/2014/main" id="{A9C2AE01-B3A5-9A34-7D25-EFDCCD9D9F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640358" y="3201119"/>
            <a:ext cx="454145" cy="454145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9D30DF0-E87D-F6D1-7FBC-756EB5301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F7AA3EC-3CCB-EC2B-B394-858835F3B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503" y="2672803"/>
            <a:ext cx="10449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ksm, cost, cadvisor, node metrics</a:t>
            </a:r>
          </a:p>
        </p:txBody>
      </p:sp>
    </p:spTree>
    <p:extLst>
      <p:ext uri="{BB962C8B-B14F-4D97-AF65-F5344CB8AC3E}">
        <p14:creationId xmlns:p14="http://schemas.microsoft.com/office/powerpoint/2010/main" val="278613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5400000" flipH="1" flipV="1">
            <a:off x="6315693" y="1110825"/>
            <a:ext cx="293903" cy="6225178"/>
          </a:xfrm>
          <a:prstGeom prst="bentConnector3">
            <a:avLst>
              <a:gd name="adj1" fmla="val -7778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20" idx="0"/>
            <a:endCxn id="6146" idx="0"/>
          </p:cNvCxnSpPr>
          <p:nvPr/>
        </p:nvCxnSpPr>
        <p:spPr>
          <a:xfrm rot="16200000" flipH="1" flipV="1">
            <a:off x="7130059" y="780305"/>
            <a:ext cx="177480" cy="4712870"/>
          </a:xfrm>
          <a:prstGeom prst="bentConnector3">
            <a:avLst>
              <a:gd name="adj1" fmla="val -81098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20" idx="0"/>
            <a:endCxn id="2050" idx="0"/>
          </p:cNvCxnSpPr>
          <p:nvPr/>
        </p:nvCxnSpPr>
        <p:spPr>
          <a:xfrm rot="16200000" flipH="1" flipV="1">
            <a:off x="6432393" y="-34338"/>
            <a:ext cx="60503" cy="6225178"/>
          </a:xfrm>
          <a:prstGeom prst="bentConnector3">
            <a:avLst>
              <a:gd name="adj1" fmla="val -1175486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20" idx="1"/>
            <a:endCxn id="11" idx="3"/>
          </p:cNvCxnSpPr>
          <p:nvPr/>
        </p:nvCxnSpPr>
        <p:spPr>
          <a:xfrm flipH="1" flipV="1">
            <a:off x="6585014" y="3426994"/>
            <a:ext cx="260922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1">
            <a:extLst>
              <a:ext uri="{FF2B5EF4-FFF2-40B4-BE49-F238E27FC236}">
                <a16:creationId xmlns:a16="http://schemas.microsoft.com/office/drawing/2014/main" id="{B5E4FA2A-3DAA-CDCA-9A6D-C674E913B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</p:spTree>
    <p:extLst>
      <p:ext uri="{BB962C8B-B14F-4D97-AF65-F5344CB8AC3E}">
        <p14:creationId xmlns:p14="http://schemas.microsoft.com/office/powerpoint/2010/main" val="327107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>
            <a:extLst>
              <a:ext uri="{FF2B5EF4-FFF2-40B4-BE49-F238E27FC236}">
                <a16:creationId xmlns:a16="http://schemas.microsoft.com/office/drawing/2014/main" id="{6445D8C6-71C7-6B31-A533-3F12F5FED1A8}"/>
              </a:ext>
            </a:extLst>
          </p:cNvPr>
          <p:cNvSpPr/>
          <p:nvPr/>
        </p:nvSpPr>
        <p:spPr>
          <a:xfrm>
            <a:off x="1555141" y="2147777"/>
            <a:ext cx="7808600" cy="3273655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2052" name="Graphic 2051" descr="VPC group icon. ">
            <a:extLst>
              <a:ext uri="{FF2B5EF4-FFF2-40B4-BE49-F238E27FC236}">
                <a16:creationId xmlns:a16="http://schemas.microsoft.com/office/drawing/2014/main" id="{44A63A43-3350-D949-B5CC-2E91AECEE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55141" y="2158177"/>
            <a:ext cx="381000" cy="38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FCA0D-2608-F5A5-0823-D7AD85E50723}"/>
              </a:ext>
            </a:extLst>
          </p:cNvPr>
          <p:cNvSpPr/>
          <p:nvPr/>
        </p:nvSpPr>
        <p:spPr>
          <a:xfrm>
            <a:off x="2545741" y="2273256"/>
            <a:ext cx="6688023" cy="3027513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5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71F4CDC1-6508-0D29-C799-D6396C90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545741" y="227325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Prometheus&quot; Icon - Download for free – Iconduck">
            <a:extLst>
              <a:ext uri="{FF2B5EF4-FFF2-40B4-BE49-F238E27FC236}">
                <a16:creationId xmlns:a16="http://schemas.microsoft.com/office/drawing/2014/main" id="{0694F261-BE74-466B-7B35-09FAF9CF5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45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7DCF707D-1A44-32F1-50EA-6351E0C01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5856" y="401135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2CF10E-3CAC-FD1B-FCCC-8D48C692F743}"/>
              </a:ext>
            </a:extLst>
          </p:cNvPr>
          <p:cNvCxnSpPr>
            <a:cxnSpLocks/>
            <a:stCxn id="61" idx="2"/>
            <a:endCxn id="14" idx="2"/>
          </p:cNvCxnSpPr>
          <p:nvPr/>
        </p:nvCxnSpPr>
        <p:spPr>
          <a:xfrm rot="5400000" flipH="1" flipV="1">
            <a:off x="6078766" y="2414439"/>
            <a:ext cx="482345" cy="4507175"/>
          </a:xfrm>
          <a:prstGeom prst="bentConnector3">
            <a:avLst>
              <a:gd name="adj1" fmla="val -47393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1">
            <a:extLst>
              <a:ext uri="{FF2B5EF4-FFF2-40B4-BE49-F238E27FC236}">
                <a16:creationId xmlns:a16="http://schemas.microsoft.com/office/drawing/2014/main" id="{301324F2-39B9-80B1-8CFE-67F7CB8AB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659" y="281675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006304D-7DF1-4561-7F39-FBD2233F3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280" y="3680402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2" descr="User resource icon for the General Icons category.">
            <a:extLst>
              <a:ext uri="{FF2B5EF4-FFF2-40B4-BE49-F238E27FC236}">
                <a16:creationId xmlns:a16="http://schemas.microsoft.com/office/drawing/2014/main" id="{F7BED5EC-E95A-EB2F-1275-393C90BD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707228" y="377229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 descr="Prometheus&quot; Icon - Download for free – Iconduck">
            <a:extLst>
              <a:ext uri="{FF2B5EF4-FFF2-40B4-BE49-F238E27FC236}">
                <a16:creationId xmlns:a16="http://schemas.microsoft.com/office/drawing/2014/main" id="{126FDD2C-ACB3-CE2E-E7E9-2DB01778E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6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1">
            <a:extLst>
              <a:ext uri="{FF2B5EF4-FFF2-40B4-BE49-F238E27FC236}">
                <a16:creationId xmlns:a16="http://schemas.microsoft.com/office/drawing/2014/main" id="{C831EACC-58D7-5EFD-E618-897373819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123" y="401163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15667E34-2EAE-9270-424C-483B09917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588" y="357051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EF419B13-2AB1-3EBC-6682-D1534B410159}"/>
              </a:ext>
            </a:extLst>
          </p:cNvPr>
          <p:cNvCxnSpPr>
            <a:cxnSpLocks/>
            <a:stCxn id="10" idx="0"/>
            <a:endCxn id="31" idx="0"/>
          </p:cNvCxnSpPr>
          <p:nvPr/>
        </p:nvCxnSpPr>
        <p:spPr>
          <a:xfrm rot="16200000" flipH="1" flipV="1">
            <a:off x="7063092" y="206007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951F41A9-4252-B086-E65D-35C90BF5DE53}"/>
              </a:ext>
            </a:extLst>
          </p:cNvPr>
          <p:cNvCxnSpPr>
            <a:cxnSpLocks/>
            <a:stCxn id="10" idx="0"/>
            <a:endCxn id="22" idx="0"/>
          </p:cNvCxnSpPr>
          <p:nvPr/>
        </p:nvCxnSpPr>
        <p:spPr>
          <a:xfrm rot="16200000" flipH="1" flipV="1">
            <a:off x="6251992" y="1358866"/>
            <a:ext cx="135895" cy="4507176"/>
          </a:xfrm>
          <a:prstGeom prst="bentConnector3">
            <a:avLst>
              <a:gd name="adj1" fmla="val -63244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420463-E397-4C03-B033-86B89BD4655C}"/>
              </a:ext>
            </a:extLst>
          </p:cNvPr>
          <p:cNvCxnSpPr>
            <a:cxnSpLocks/>
            <a:stCxn id="10" idx="1"/>
            <a:endCxn id="27" idx="3"/>
          </p:cNvCxnSpPr>
          <p:nvPr/>
        </p:nvCxnSpPr>
        <p:spPr>
          <a:xfrm flipH="1">
            <a:off x="7301310" y="377202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1">
            <a:extLst>
              <a:ext uri="{FF2B5EF4-FFF2-40B4-BE49-F238E27FC236}">
                <a16:creationId xmlns:a16="http://schemas.microsoft.com/office/drawing/2014/main" id="{6E69C9CC-EEC0-0AB7-3C85-3461BA183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610" y="335200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4066CFCE-9637-A684-FBA6-68E1D4B7A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9492" y="271424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8E89BC8-0C0E-AE8F-1772-262FEE4F662A}"/>
              </a:ext>
            </a:extLst>
          </p:cNvPr>
          <p:cNvCxnSpPr>
            <a:cxnSpLocks/>
            <a:stCxn id="41" idx="3"/>
            <a:endCxn id="22" idx="1"/>
          </p:cNvCxnSpPr>
          <p:nvPr/>
        </p:nvCxnSpPr>
        <p:spPr>
          <a:xfrm>
            <a:off x="2296471" y="3997810"/>
            <a:ext cx="1542809" cy="10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023450CA-C0B6-23EC-48BA-E5BB70A2BE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39271" y="3769210"/>
            <a:ext cx="457200" cy="457200"/>
          </a:xfrm>
          <a:prstGeom prst="rect">
            <a:avLst/>
          </a:prstGeom>
        </p:spPr>
      </p:pic>
      <p:sp>
        <p:nvSpPr>
          <p:cNvPr id="42" name="TextBox 11">
            <a:extLst>
              <a:ext uri="{FF2B5EF4-FFF2-40B4-BE49-F238E27FC236}">
                <a16:creationId xmlns:a16="http://schemas.microsoft.com/office/drawing/2014/main" id="{50B0B0FF-713E-1040-A13E-9FC351094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449" y="4220319"/>
            <a:ext cx="7606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NLB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9B5055-02B0-2707-157E-8874D2478EBB}"/>
              </a:ext>
            </a:extLst>
          </p:cNvPr>
          <p:cNvCxnSpPr>
            <a:cxnSpLocks/>
            <a:stCxn id="26" idx="3"/>
            <a:endCxn id="41" idx="1"/>
          </p:cNvCxnSpPr>
          <p:nvPr/>
        </p:nvCxnSpPr>
        <p:spPr>
          <a:xfrm flipV="1">
            <a:off x="1164428" y="3997810"/>
            <a:ext cx="674843" cy="3089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17" descr="Amazon Elastic Block Store (Amazon EBS) service icon.">
            <a:extLst>
              <a:ext uri="{FF2B5EF4-FFF2-40B4-BE49-F238E27FC236}">
                <a16:creationId xmlns:a16="http://schemas.microsoft.com/office/drawing/2014/main" id="{6C044533-51C5-D7F5-281F-F6570256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3000986" y="4298219"/>
            <a:ext cx="457199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1">
            <a:extLst>
              <a:ext uri="{FF2B5EF4-FFF2-40B4-BE49-F238E27FC236}">
                <a16:creationId xmlns:a16="http://schemas.microsoft.com/office/drawing/2014/main" id="{93222C13-BDD1-B962-E755-27614995F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513" y="4770153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EBS CSI Plugin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48" name="Graphic 6" descr="Elastic Load Balancing service icon.">
            <a:extLst>
              <a:ext uri="{FF2B5EF4-FFF2-40B4-BE49-F238E27FC236}">
                <a16:creationId xmlns:a16="http://schemas.microsoft.com/office/drawing/2014/main" id="{C11BE402-C149-6A74-3043-94FCC61A3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3000986" y="2829172"/>
            <a:ext cx="462824" cy="46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11">
            <a:extLst>
              <a:ext uri="{FF2B5EF4-FFF2-40B4-BE49-F238E27FC236}">
                <a16:creationId xmlns:a16="http://schemas.microsoft.com/office/drawing/2014/main" id="{0AF4725F-A21F-F60B-43C2-9E051A374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5279" y="3309817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ELB Controller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sp>
        <p:nvSpPr>
          <p:cNvPr id="60" name="TextBox 11">
            <a:extLst>
              <a:ext uri="{FF2B5EF4-FFF2-40B4-BE49-F238E27FC236}">
                <a16:creationId xmlns:a16="http://schemas.microsoft.com/office/drawing/2014/main" id="{89EE0ABB-0034-15E2-DA7A-45EB4807D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345" y="4018645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3BC375-DBC2-F01A-622E-924C4C46F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334" y="4332118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sp>
        <p:nvSpPr>
          <p:cNvPr id="63" name="TextBox 11">
            <a:extLst>
              <a:ext uri="{FF2B5EF4-FFF2-40B4-BE49-F238E27FC236}">
                <a16:creationId xmlns:a16="http://schemas.microsoft.com/office/drawing/2014/main" id="{88514144-924D-EF87-3C88-1D4E9A8C7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376" y="4708707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  <p:pic>
        <p:nvPicPr>
          <p:cNvPr id="2048" name="Graphic 2047" descr="Amazon Elastic Block Store (Amazon EBS) service icon.">
            <a:extLst>
              <a:ext uri="{FF2B5EF4-FFF2-40B4-BE49-F238E27FC236}">
                <a16:creationId xmlns:a16="http://schemas.microsoft.com/office/drawing/2014/main" id="{5ECB0058-730F-5A93-0146-C9667494A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4206323" y="4078601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" name="Graphic 17" descr="Amazon Elastic Block Store (Amazon EBS) service icon.">
            <a:extLst>
              <a:ext uri="{FF2B5EF4-FFF2-40B4-BE49-F238E27FC236}">
                <a16:creationId xmlns:a16="http://schemas.microsoft.com/office/drawing/2014/main" id="{FD42ED2D-3962-1A21-469C-631119378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8680878" y="3751973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Box 11">
            <a:extLst>
              <a:ext uri="{FF2B5EF4-FFF2-40B4-BE49-F238E27FC236}">
                <a16:creationId xmlns:a16="http://schemas.microsoft.com/office/drawing/2014/main" id="{7D629253-F813-B085-7BB3-E14E9A7D3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57" y="4190425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0890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1CA9541-C391-DB58-2C87-D15A284EB5C2}"/>
              </a:ext>
            </a:extLst>
          </p:cNvPr>
          <p:cNvSpPr/>
          <p:nvPr/>
        </p:nvSpPr>
        <p:spPr>
          <a:xfrm>
            <a:off x="1555140" y="2147777"/>
            <a:ext cx="8870519" cy="3273655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VPC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545741" y="2273256"/>
            <a:ext cx="6688023" cy="3027513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545741" y="227325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45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5856" y="401135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807081" y="339303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0410" y="416757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26" idx="2"/>
            <a:endCxn id="9" idx="2"/>
          </p:cNvCxnSpPr>
          <p:nvPr/>
        </p:nvCxnSpPr>
        <p:spPr>
          <a:xfrm rot="5400000" flipH="1" flipV="1">
            <a:off x="6078766" y="2414439"/>
            <a:ext cx="482345" cy="4507175"/>
          </a:xfrm>
          <a:prstGeom prst="bentConnector3">
            <a:avLst>
              <a:gd name="adj1" fmla="val -47393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659" y="281675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280" y="3680402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stCxn id="8" idx="3"/>
            <a:endCxn id="2051" idx="1"/>
          </p:cNvCxnSpPr>
          <p:nvPr/>
        </p:nvCxnSpPr>
        <p:spPr>
          <a:xfrm>
            <a:off x="8800600" y="3772024"/>
            <a:ext cx="798903" cy="2251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707228" y="377229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57" y="4190425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6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123" y="401163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588" y="357051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7063092" y="206007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H="1" flipV="1">
            <a:off x="6251992" y="1358866"/>
            <a:ext cx="135895" cy="4507176"/>
          </a:xfrm>
          <a:prstGeom prst="bentConnector3">
            <a:avLst>
              <a:gd name="adj1" fmla="val -63244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7301310" y="377202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610" y="335200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9492" y="271424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7" idx="3"/>
            <a:endCxn id="2050" idx="1"/>
          </p:cNvCxnSpPr>
          <p:nvPr/>
        </p:nvCxnSpPr>
        <p:spPr>
          <a:xfrm>
            <a:off x="2296471" y="3997810"/>
            <a:ext cx="1542809" cy="10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0A6CC901-C8D7-B8A7-C0C1-A8CF5F2E55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39271" y="3769210"/>
            <a:ext cx="457200" cy="4572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DFD6363-1E06-A8A1-ED26-8F1F38E29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449" y="4220319"/>
            <a:ext cx="7606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FA17A6-EB62-FFED-979A-81B9379FD9CE}"/>
              </a:ext>
            </a:extLst>
          </p:cNvPr>
          <p:cNvCxnSpPr>
            <a:cxnSpLocks/>
            <a:stCxn id="56" idx="3"/>
            <a:endCxn id="7" idx="1"/>
          </p:cNvCxnSpPr>
          <p:nvPr/>
        </p:nvCxnSpPr>
        <p:spPr>
          <a:xfrm flipV="1">
            <a:off x="1164428" y="3997810"/>
            <a:ext cx="674843" cy="3089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VPC group icon. ">
            <a:extLst>
              <a:ext uri="{FF2B5EF4-FFF2-40B4-BE49-F238E27FC236}">
                <a16:creationId xmlns:a16="http://schemas.microsoft.com/office/drawing/2014/main" id="{D36EB386-B42C-3BA2-2DB5-AEDC7F43F5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555141" y="2158177"/>
            <a:ext cx="381000" cy="381000"/>
          </a:xfrm>
          <a:prstGeom prst="rect">
            <a:avLst/>
          </a:prstGeom>
        </p:spPr>
      </p:pic>
      <p:pic>
        <p:nvPicPr>
          <p:cNvPr id="43" name="Graphic 17" descr="Amazon Elastic Block Store (Amazon EBS) service icon.">
            <a:extLst>
              <a:ext uri="{FF2B5EF4-FFF2-40B4-BE49-F238E27FC236}">
                <a16:creationId xmlns:a16="http://schemas.microsoft.com/office/drawing/2014/main" id="{38610B56-1454-C730-267C-C79102B72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3000986" y="4298219"/>
            <a:ext cx="457199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11">
            <a:extLst>
              <a:ext uri="{FF2B5EF4-FFF2-40B4-BE49-F238E27FC236}">
                <a16:creationId xmlns:a16="http://schemas.microsoft.com/office/drawing/2014/main" id="{4620B0C6-04DD-B8FA-7B95-80264BFA5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513" y="4770153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EBS CSI Plugin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45" name="Graphic 6" descr="Elastic Load Balancing service icon.">
            <a:extLst>
              <a:ext uri="{FF2B5EF4-FFF2-40B4-BE49-F238E27FC236}">
                <a16:creationId xmlns:a16="http://schemas.microsoft.com/office/drawing/2014/main" id="{249551D6-7F06-A81E-2504-0D207A618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3000986" y="2829172"/>
            <a:ext cx="462824" cy="46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1">
            <a:extLst>
              <a:ext uri="{FF2B5EF4-FFF2-40B4-BE49-F238E27FC236}">
                <a16:creationId xmlns:a16="http://schemas.microsoft.com/office/drawing/2014/main" id="{1498CD50-13F2-37B9-2887-A0F6DCEE0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5279" y="3309817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ELB Controller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2051" name="Graphic 2050" descr="Endpoints resource icon for the Amazon VPC service.&#10;">
            <a:extLst>
              <a:ext uri="{FF2B5EF4-FFF2-40B4-BE49-F238E27FC236}">
                <a16:creationId xmlns:a16="http://schemas.microsoft.com/office/drawing/2014/main" id="{59EA1A4A-CAFC-C24A-82E1-1C01D542B2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99503" y="3545675"/>
            <a:ext cx="457200" cy="457200"/>
          </a:xfrm>
          <a:prstGeom prst="rect">
            <a:avLst/>
          </a:prstGeom>
        </p:spPr>
      </p:pic>
      <p:cxnSp>
        <p:nvCxnSpPr>
          <p:cNvPr id="2054" name="Straight Arrow Connector 2053">
            <a:extLst>
              <a:ext uri="{FF2B5EF4-FFF2-40B4-BE49-F238E27FC236}">
                <a16:creationId xmlns:a16="http://schemas.microsoft.com/office/drawing/2014/main" id="{9AFEDD67-83A3-DA8F-DADE-9542565352CA}"/>
              </a:ext>
            </a:extLst>
          </p:cNvPr>
          <p:cNvCxnSpPr>
            <a:cxnSpLocks/>
            <a:stCxn id="2051" idx="3"/>
            <a:endCxn id="20" idx="1"/>
          </p:cNvCxnSpPr>
          <p:nvPr/>
        </p:nvCxnSpPr>
        <p:spPr>
          <a:xfrm flipV="1">
            <a:off x="10056703" y="3774030"/>
            <a:ext cx="750378" cy="24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11">
            <a:extLst>
              <a:ext uri="{FF2B5EF4-FFF2-40B4-BE49-F238E27FC236}">
                <a16:creationId xmlns:a16="http://schemas.microsoft.com/office/drawing/2014/main" id="{83F0C970-81F7-A703-CBA4-8563895D7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268" y="3997810"/>
            <a:ext cx="91966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Endpoints</a:t>
            </a:r>
          </a:p>
        </p:txBody>
      </p:sp>
      <p:pic>
        <p:nvPicPr>
          <p:cNvPr id="15" name="Graphic 17" descr="Amazon Elastic Block Store (Amazon EBS) service icon.">
            <a:extLst>
              <a:ext uri="{FF2B5EF4-FFF2-40B4-BE49-F238E27FC236}">
                <a16:creationId xmlns:a16="http://schemas.microsoft.com/office/drawing/2014/main" id="{E123D6FB-D35E-BEB9-C5E5-C6604649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8680878" y="3751973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17" descr="Amazon Elastic Block Store (Amazon EBS) service icon.">
            <a:extLst>
              <a:ext uri="{FF2B5EF4-FFF2-40B4-BE49-F238E27FC236}">
                <a16:creationId xmlns:a16="http://schemas.microsoft.com/office/drawing/2014/main" id="{BE6B0609-F3E1-F280-2E5B-F335D2C58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4206323" y="4078601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A48CECBF-F06D-0A97-D26D-50A7E8ACC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345" y="4018645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BE795A-0B20-AAD3-864C-024A89205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334" y="4332118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D0D0BF71-DB7F-26CB-34DB-7B2FB37CD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376" y="4708707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A61DD351-ED8A-4A94-25CA-696587317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652" y="3347869"/>
            <a:ext cx="10449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cost metrics</a:t>
            </a:r>
          </a:p>
        </p:txBody>
      </p:sp>
    </p:spTree>
    <p:extLst>
      <p:ext uri="{BB962C8B-B14F-4D97-AF65-F5344CB8AC3E}">
        <p14:creationId xmlns:p14="http://schemas.microsoft.com/office/powerpoint/2010/main" val="270674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Rectangle 2067">
            <a:extLst>
              <a:ext uri="{FF2B5EF4-FFF2-40B4-BE49-F238E27FC236}">
                <a16:creationId xmlns:a16="http://schemas.microsoft.com/office/drawing/2014/main" id="{D35F1EE8-AD48-8F49-E7C1-C09EBE6FB202}"/>
              </a:ext>
            </a:extLst>
          </p:cNvPr>
          <p:cNvSpPr/>
          <p:nvPr/>
        </p:nvSpPr>
        <p:spPr>
          <a:xfrm>
            <a:off x="1555140" y="2147777"/>
            <a:ext cx="8870519" cy="3273655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2069" name="Graphic 2068" descr="VPC group icon. ">
            <a:extLst>
              <a:ext uri="{FF2B5EF4-FFF2-40B4-BE49-F238E27FC236}">
                <a16:creationId xmlns:a16="http://schemas.microsoft.com/office/drawing/2014/main" id="{D0AE3E8F-0BCE-E53E-48D7-500EA5A20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55141" y="2158177"/>
            <a:ext cx="381000" cy="38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545741" y="2273256"/>
            <a:ext cx="6688023" cy="3027513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545741" y="227325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45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5856" y="401135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807081" y="339303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0410" y="416757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2065" idx="2"/>
            <a:endCxn id="2057" idx="2"/>
          </p:cNvCxnSpPr>
          <p:nvPr/>
        </p:nvCxnSpPr>
        <p:spPr>
          <a:xfrm rot="5400000" flipH="1" flipV="1">
            <a:off x="6701279" y="1778381"/>
            <a:ext cx="495891" cy="5765746"/>
          </a:xfrm>
          <a:prstGeom prst="bentConnector3">
            <a:avLst>
              <a:gd name="adj1" fmla="val -4609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1">
            <a:extLst>
              <a:ext uri="{FF2B5EF4-FFF2-40B4-BE49-F238E27FC236}">
                <a16:creationId xmlns:a16="http://schemas.microsoft.com/office/drawing/2014/main" id="{55DDA0E7-9429-92BE-0A99-15204CD55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652" y="3026113"/>
            <a:ext cx="10449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KSM, cost, cadvisor, node metrics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659" y="281675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280" y="3680402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stCxn id="8" idx="3"/>
            <a:endCxn id="2051" idx="1"/>
          </p:cNvCxnSpPr>
          <p:nvPr/>
        </p:nvCxnSpPr>
        <p:spPr>
          <a:xfrm>
            <a:off x="8800600" y="3772024"/>
            <a:ext cx="798903" cy="2251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07228" y="377229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57" y="4190425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6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123" y="401163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345" y="4018645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588" y="357051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7063092" y="206007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H="1" flipV="1">
            <a:off x="6251992" y="1358866"/>
            <a:ext cx="135895" cy="4507176"/>
          </a:xfrm>
          <a:prstGeom prst="bentConnector3">
            <a:avLst>
              <a:gd name="adj1" fmla="val -63244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7301310" y="377202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610" y="335200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9492" y="271424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7" idx="3"/>
            <a:endCxn id="2050" idx="1"/>
          </p:cNvCxnSpPr>
          <p:nvPr/>
        </p:nvCxnSpPr>
        <p:spPr>
          <a:xfrm>
            <a:off x="2296471" y="3997810"/>
            <a:ext cx="1542809" cy="10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0A6CC901-C8D7-B8A7-C0C1-A8CF5F2E55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39271" y="3769210"/>
            <a:ext cx="457200" cy="4572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DFD6363-1E06-A8A1-ED26-8F1F38E29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449" y="4220319"/>
            <a:ext cx="7606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FA17A6-EB62-FFED-979A-81B9379FD9CE}"/>
              </a:ext>
            </a:extLst>
          </p:cNvPr>
          <p:cNvCxnSpPr>
            <a:cxnSpLocks/>
            <a:stCxn id="56" idx="3"/>
            <a:endCxn id="7" idx="1"/>
          </p:cNvCxnSpPr>
          <p:nvPr/>
        </p:nvCxnSpPr>
        <p:spPr>
          <a:xfrm flipV="1">
            <a:off x="1164428" y="3997810"/>
            <a:ext cx="674843" cy="3089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17" descr="Amazon Elastic Block Store (Amazon EBS) service icon.">
            <a:extLst>
              <a:ext uri="{FF2B5EF4-FFF2-40B4-BE49-F238E27FC236}">
                <a16:creationId xmlns:a16="http://schemas.microsoft.com/office/drawing/2014/main" id="{38610B56-1454-C730-267C-C79102B72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3000986" y="4298219"/>
            <a:ext cx="457199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11">
            <a:extLst>
              <a:ext uri="{FF2B5EF4-FFF2-40B4-BE49-F238E27FC236}">
                <a16:creationId xmlns:a16="http://schemas.microsoft.com/office/drawing/2014/main" id="{4620B0C6-04DD-B8FA-7B95-80264BFA5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513" y="4770153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EBS CSI Plugin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45" name="Graphic 6" descr="Elastic Load Balancing service icon.">
            <a:extLst>
              <a:ext uri="{FF2B5EF4-FFF2-40B4-BE49-F238E27FC236}">
                <a16:creationId xmlns:a16="http://schemas.microsoft.com/office/drawing/2014/main" id="{249551D6-7F06-A81E-2504-0D207A618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3000986" y="2829172"/>
            <a:ext cx="462824" cy="46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1">
            <a:extLst>
              <a:ext uri="{FF2B5EF4-FFF2-40B4-BE49-F238E27FC236}">
                <a16:creationId xmlns:a16="http://schemas.microsoft.com/office/drawing/2014/main" id="{1498CD50-13F2-37B9-2887-A0F6DCEE0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5279" y="3309817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ELB Controller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2051" name="Graphic 2050" descr="Endpoints resource icon for the Amazon VPC service.&#10;">
            <a:extLst>
              <a:ext uri="{FF2B5EF4-FFF2-40B4-BE49-F238E27FC236}">
                <a16:creationId xmlns:a16="http://schemas.microsoft.com/office/drawing/2014/main" id="{59EA1A4A-CAFC-C24A-82E1-1C01D542B2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99503" y="3545675"/>
            <a:ext cx="457200" cy="457200"/>
          </a:xfrm>
          <a:prstGeom prst="rect">
            <a:avLst/>
          </a:prstGeom>
        </p:spPr>
      </p:pic>
      <p:cxnSp>
        <p:nvCxnSpPr>
          <p:cNvPr id="2054" name="Straight Arrow Connector 2053">
            <a:extLst>
              <a:ext uri="{FF2B5EF4-FFF2-40B4-BE49-F238E27FC236}">
                <a16:creationId xmlns:a16="http://schemas.microsoft.com/office/drawing/2014/main" id="{9AFEDD67-83A3-DA8F-DADE-9542565352CA}"/>
              </a:ext>
            </a:extLst>
          </p:cNvPr>
          <p:cNvCxnSpPr>
            <a:cxnSpLocks/>
            <a:stCxn id="2051" idx="3"/>
            <a:endCxn id="20" idx="1"/>
          </p:cNvCxnSpPr>
          <p:nvPr/>
        </p:nvCxnSpPr>
        <p:spPr>
          <a:xfrm flipV="1">
            <a:off x="10056703" y="3774030"/>
            <a:ext cx="750378" cy="24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11">
            <a:extLst>
              <a:ext uri="{FF2B5EF4-FFF2-40B4-BE49-F238E27FC236}">
                <a16:creationId xmlns:a16="http://schemas.microsoft.com/office/drawing/2014/main" id="{83F0C970-81F7-A703-CBA4-8563895D7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268" y="3997810"/>
            <a:ext cx="91966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Endpoints</a:t>
            </a:r>
          </a:p>
        </p:txBody>
      </p:sp>
      <p:sp>
        <p:nvSpPr>
          <p:cNvPr id="2064" name="TextBox 11">
            <a:extLst>
              <a:ext uri="{FF2B5EF4-FFF2-40B4-BE49-F238E27FC236}">
                <a16:creationId xmlns:a16="http://schemas.microsoft.com/office/drawing/2014/main" id="{0668E902-617A-641A-3FD9-9A270CA29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376" y="4708707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D313BC6A-0CC5-2882-172F-4A06F7120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334" y="4332118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2067" name="Graphic 2066" descr="Amazon Elastic Block Store (Amazon EBS) service icon.">
            <a:extLst>
              <a:ext uri="{FF2B5EF4-FFF2-40B4-BE49-F238E27FC236}">
                <a16:creationId xmlns:a16="http://schemas.microsoft.com/office/drawing/2014/main" id="{BAD3864F-534B-5BFA-1094-2339CD9CF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4206323" y="4078601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Graphic 17" descr="Amazon Elastic Block Store (Amazon EBS) service icon.">
            <a:extLst>
              <a:ext uri="{FF2B5EF4-FFF2-40B4-BE49-F238E27FC236}">
                <a16:creationId xmlns:a16="http://schemas.microsoft.com/office/drawing/2014/main" id="{635B0C14-D46F-4AE1-38DF-6CF7E5EC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8680878" y="3751973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7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95B2F03-438D-4CF7-E49F-39771DC69CE6}"/>
              </a:ext>
            </a:extLst>
          </p:cNvPr>
          <p:cNvSpPr/>
          <p:nvPr/>
        </p:nvSpPr>
        <p:spPr>
          <a:xfrm>
            <a:off x="1555140" y="2147777"/>
            <a:ext cx="8870519" cy="3273655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24" name="Graphic 23" descr="VPC group icon. ">
            <a:extLst>
              <a:ext uri="{FF2B5EF4-FFF2-40B4-BE49-F238E27FC236}">
                <a16:creationId xmlns:a16="http://schemas.microsoft.com/office/drawing/2014/main" id="{9E60CE82-AD2B-62F7-7FE6-28D722225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55141" y="2158177"/>
            <a:ext cx="381000" cy="38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545741" y="2273256"/>
            <a:ext cx="6688023" cy="3027513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545741" y="227325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0786" y="4011356"/>
            <a:ext cx="110548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ADOT collector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807081" y="339303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0410" y="416757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057" idx="2"/>
          </p:cNvCxnSpPr>
          <p:nvPr/>
        </p:nvCxnSpPr>
        <p:spPr>
          <a:xfrm rot="5400000" flipH="1" flipV="1">
            <a:off x="6701279" y="1778381"/>
            <a:ext cx="495891" cy="5765746"/>
          </a:xfrm>
          <a:prstGeom prst="bentConnector3">
            <a:avLst>
              <a:gd name="adj1" fmla="val -4609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659" y="281675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280" y="3680402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334" y="4332118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endCxn id="2051" idx="1"/>
          </p:cNvCxnSpPr>
          <p:nvPr/>
        </p:nvCxnSpPr>
        <p:spPr>
          <a:xfrm>
            <a:off x="8800600" y="3772024"/>
            <a:ext cx="798903" cy="2251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707228" y="377229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57" y="4190425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6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123" y="401163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588" y="357051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endCxn id="6146" idx="0"/>
          </p:cNvCxnSpPr>
          <p:nvPr/>
        </p:nvCxnSpPr>
        <p:spPr>
          <a:xfrm rot="16200000" flipH="1" flipV="1">
            <a:off x="7063092" y="206007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endCxn id="2050" idx="0"/>
          </p:cNvCxnSpPr>
          <p:nvPr/>
        </p:nvCxnSpPr>
        <p:spPr>
          <a:xfrm rot="16200000" flipH="1" flipV="1">
            <a:off x="6251992" y="1358866"/>
            <a:ext cx="135895" cy="4507176"/>
          </a:xfrm>
          <a:prstGeom prst="bentConnector3">
            <a:avLst>
              <a:gd name="adj1" fmla="val -63244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301310" y="377202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610" y="335200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9492" y="271424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7" idx="3"/>
            <a:endCxn id="2050" idx="1"/>
          </p:cNvCxnSpPr>
          <p:nvPr/>
        </p:nvCxnSpPr>
        <p:spPr>
          <a:xfrm>
            <a:off x="2296471" y="3997810"/>
            <a:ext cx="1542809" cy="10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0A6CC901-C8D7-B8A7-C0C1-A8CF5F2E55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39271" y="3769210"/>
            <a:ext cx="457200" cy="4572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DFD6363-1E06-A8A1-ED26-8F1F38E29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449" y="4220319"/>
            <a:ext cx="7606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FA17A6-EB62-FFED-979A-81B9379FD9CE}"/>
              </a:ext>
            </a:extLst>
          </p:cNvPr>
          <p:cNvCxnSpPr>
            <a:cxnSpLocks/>
            <a:stCxn id="56" idx="3"/>
            <a:endCxn id="7" idx="1"/>
          </p:cNvCxnSpPr>
          <p:nvPr/>
        </p:nvCxnSpPr>
        <p:spPr>
          <a:xfrm flipV="1">
            <a:off x="1164428" y="3997810"/>
            <a:ext cx="674843" cy="3089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17" descr="Amazon Elastic Block Store (Amazon EBS) service icon.">
            <a:extLst>
              <a:ext uri="{FF2B5EF4-FFF2-40B4-BE49-F238E27FC236}">
                <a16:creationId xmlns:a16="http://schemas.microsoft.com/office/drawing/2014/main" id="{38610B56-1454-C730-267C-C79102B72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3000986" y="4298219"/>
            <a:ext cx="457199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11">
            <a:extLst>
              <a:ext uri="{FF2B5EF4-FFF2-40B4-BE49-F238E27FC236}">
                <a16:creationId xmlns:a16="http://schemas.microsoft.com/office/drawing/2014/main" id="{4620B0C6-04DD-B8FA-7B95-80264BFA5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513" y="4770153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EBS CSI Plugin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45" name="Graphic 6" descr="Elastic Load Balancing service icon.">
            <a:extLst>
              <a:ext uri="{FF2B5EF4-FFF2-40B4-BE49-F238E27FC236}">
                <a16:creationId xmlns:a16="http://schemas.microsoft.com/office/drawing/2014/main" id="{249551D6-7F06-A81E-2504-0D207A618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3000986" y="2829172"/>
            <a:ext cx="462824" cy="46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1">
            <a:extLst>
              <a:ext uri="{FF2B5EF4-FFF2-40B4-BE49-F238E27FC236}">
                <a16:creationId xmlns:a16="http://schemas.microsoft.com/office/drawing/2014/main" id="{1498CD50-13F2-37B9-2887-A0F6DCEE0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5279" y="3309817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ELB Controller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2051" name="Graphic 2050" descr="Endpoints resource icon for the Amazon VPC service.&#10;">
            <a:extLst>
              <a:ext uri="{FF2B5EF4-FFF2-40B4-BE49-F238E27FC236}">
                <a16:creationId xmlns:a16="http://schemas.microsoft.com/office/drawing/2014/main" id="{59EA1A4A-CAFC-C24A-82E1-1C01D542B2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99503" y="3545675"/>
            <a:ext cx="457200" cy="457200"/>
          </a:xfrm>
          <a:prstGeom prst="rect">
            <a:avLst/>
          </a:prstGeom>
        </p:spPr>
      </p:pic>
      <p:cxnSp>
        <p:nvCxnSpPr>
          <p:cNvPr id="2054" name="Straight Arrow Connector 2053">
            <a:extLst>
              <a:ext uri="{FF2B5EF4-FFF2-40B4-BE49-F238E27FC236}">
                <a16:creationId xmlns:a16="http://schemas.microsoft.com/office/drawing/2014/main" id="{9AFEDD67-83A3-DA8F-DADE-9542565352CA}"/>
              </a:ext>
            </a:extLst>
          </p:cNvPr>
          <p:cNvCxnSpPr>
            <a:cxnSpLocks/>
            <a:stCxn id="2051" idx="3"/>
            <a:endCxn id="20" idx="1"/>
          </p:cNvCxnSpPr>
          <p:nvPr/>
        </p:nvCxnSpPr>
        <p:spPr>
          <a:xfrm flipV="1">
            <a:off x="10056703" y="3774030"/>
            <a:ext cx="750378" cy="24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11">
            <a:extLst>
              <a:ext uri="{FF2B5EF4-FFF2-40B4-BE49-F238E27FC236}">
                <a16:creationId xmlns:a16="http://schemas.microsoft.com/office/drawing/2014/main" id="{83F0C970-81F7-A703-CBA4-8563895D7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268" y="3997810"/>
            <a:ext cx="91966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Endpoints</a:t>
            </a:r>
          </a:p>
        </p:txBody>
      </p:sp>
      <p:sp>
        <p:nvSpPr>
          <p:cNvPr id="2061" name="TextBox 11">
            <a:extLst>
              <a:ext uri="{FF2B5EF4-FFF2-40B4-BE49-F238E27FC236}">
                <a16:creationId xmlns:a16="http://schemas.microsoft.com/office/drawing/2014/main" id="{F2AA0B4C-8500-6816-27B1-99F39DD9F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376" y="4708707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  <p:pic>
        <p:nvPicPr>
          <p:cNvPr id="3" name="Graphic 2" descr="AWS Distro for OpenTelemetry service icon.">
            <a:extLst>
              <a:ext uri="{FF2B5EF4-FFF2-40B4-BE49-F238E27FC236}">
                <a16:creationId xmlns:a16="http://schemas.microsoft.com/office/drawing/2014/main" id="{07A21928-2BF2-4561-3AD5-E9129D5545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8344543" y="3552190"/>
            <a:ext cx="454145" cy="454145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D9E174E0-8897-39FD-50D5-23D882709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345" y="4018645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18" name="Graphic 17" descr="Amazon Elastic Block Store (Amazon EBS) service icon.">
            <a:extLst>
              <a:ext uri="{FF2B5EF4-FFF2-40B4-BE49-F238E27FC236}">
                <a16:creationId xmlns:a16="http://schemas.microsoft.com/office/drawing/2014/main" id="{8DBF2EED-1FA5-B6E2-0D9C-69BA16821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4206323" y="4078601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1">
            <a:extLst>
              <a:ext uri="{FF2B5EF4-FFF2-40B4-BE49-F238E27FC236}">
                <a16:creationId xmlns:a16="http://schemas.microsoft.com/office/drawing/2014/main" id="{F7355A31-033F-2F31-0A0A-E87FCEEF6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652" y="3026113"/>
            <a:ext cx="10449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KSM, cost, cadvisor, node metrics</a:t>
            </a:r>
          </a:p>
        </p:txBody>
      </p:sp>
    </p:spTree>
    <p:extLst>
      <p:ext uri="{BB962C8B-B14F-4D97-AF65-F5344CB8AC3E}">
        <p14:creationId xmlns:p14="http://schemas.microsoft.com/office/powerpoint/2010/main" val="384170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2048">
            <a:extLst>
              <a:ext uri="{FF2B5EF4-FFF2-40B4-BE49-F238E27FC236}">
                <a16:creationId xmlns:a16="http://schemas.microsoft.com/office/drawing/2014/main" id="{76AF97F3-0ACD-159E-7901-84CDCEC081A9}"/>
              </a:ext>
            </a:extLst>
          </p:cNvPr>
          <p:cNvSpPr/>
          <p:nvPr/>
        </p:nvSpPr>
        <p:spPr>
          <a:xfrm>
            <a:off x="1555140" y="2147777"/>
            <a:ext cx="8870519" cy="3273655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VPC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Graphic 6" descr="VPC group icon. ">
            <a:extLst>
              <a:ext uri="{FF2B5EF4-FFF2-40B4-BE49-F238E27FC236}">
                <a16:creationId xmlns:a16="http://schemas.microsoft.com/office/drawing/2014/main" id="{79297987-3709-A37F-E5CB-B0C045407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55141" y="2158177"/>
            <a:ext cx="381000" cy="38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9C2C44-2F26-EF58-C7BC-991DF309D3FE}"/>
              </a:ext>
            </a:extLst>
          </p:cNvPr>
          <p:cNvSpPr/>
          <p:nvPr/>
        </p:nvSpPr>
        <p:spPr>
          <a:xfrm>
            <a:off x="2545741" y="2273256"/>
            <a:ext cx="6688023" cy="3027513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9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C7819C8E-10DE-65F6-7A4F-CE02C09D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545741" y="227325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13" descr="Amazon Managed Service for Prometheus service icon.">
            <a:extLst>
              <a:ext uri="{FF2B5EF4-FFF2-40B4-BE49-F238E27FC236}">
                <a16:creationId xmlns:a16="http://schemas.microsoft.com/office/drawing/2014/main" id="{BC880CAE-146B-4BAF-EB36-9EC19F46C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807081" y="3393030"/>
            <a:ext cx="762000" cy="762000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63BD3FA0-2ADC-A192-7707-C1AB0C039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0410" y="416757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56B6456-8779-040F-EFA0-2F96F6CEFEC1}"/>
              </a:ext>
            </a:extLst>
          </p:cNvPr>
          <p:cNvCxnSpPr>
            <a:cxnSpLocks/>
            <a:stCxn id="25" idx="2"/>
            <a:endCxn id="51" idx="2"/>
          </p:cNvCxnSpPr>
          <p:nvPr/>
        </p:nvCxnSpPr>
        <p:spPr>
          <a:xfrm rot="5400000" flipH="1" flipV="1">
            <a:off x="6701279" y="1778381"/>
            <a:ext cx="495891" cy="5765746"/>
          </a:xfrm>
          <a:prstGeom prst="bentConnector3">
            <a:avLst>
              <a:gd name="adj1" fmla="val -4609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1">
            <a:extLst>
              <a:ext uri="{FF2B5EF4-FFF2-40B4-BE49-F238E27FC236}">
                <a16:creationId xmlns:a16="http://schemas.microsoft.com/office/drawing/2014/main" id="{ECEE1405-B84F-539A-5072-E2AC4F086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488" y="291748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E3636866-253F-AD03-8CC2-831E7CB08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280" y="3680402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92F815E-76D2-B1E6-1F99-BC037E640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334" y="4332118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27" name="Graphic 22" descr="User resource icon for the General Icons category.">
            <a:extLst>
              <a:ext uri="{FF2B5EF4-FFF2-40B4-BE49-F238E27FC236}">
                <a16:creationId xmlns:a16="http://schemas.microsoft.com/office/drawing/2014/main" id="{FC8A31A9-EEBB-157F-835D-E6071B8D7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707228" y="377229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1">
            <a:extLst>
              <a:ext uri="{FF2B5EF4-FFF2-40B4-BE49-F238E27FC236}">
                <a16:creationId xmlns:a16="http://schemas.microsoft.com/office/drawing/2014/main" id="{9E987288-A9D1-077F-51F5-1DE9BC1C7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57" y="4190425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30" name="Picture 2" descr="Prometheus&quot; Icon - Download for free – Iconduck">
            <a:extLst>
              <a:ext uri="{FF2B5EF4-FFF2-40B4-BE49-F238E27FC236}">
                <a16:creationId xmlns:a16="http://schemas.microsoft.com/office/drawing/2014/main" id="{E3A43996-E734-F7F2-9CF2-3083751F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6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11">
            <a:extLst>
              <a:ext uri="{FF2B5EF4-FFF2-40B4-BE49-F238E27FC236}">
                <a16:creationId xmlns:a16="http://schemas.microsoft.com/office/drawing/2014/main" id="{1DD22AC7-30D2-E510-D831-B7FC09947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123" y="401163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792A2DA6-52C1-D5CD-DF05-07D3DA2BA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588" y="357051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0BD457F-4A36-99B6-07F4-22584FC15C29}"/>
              </a:ext>
            </a:extLst>
          </p:cNvPr>
          <p:cNvCxnSpPr>
            <a:cxnSpLocks/>
            <a:stCxn id="62" idx="1"/>
            <a:endCxn id="34" idx="0"/>
          </p:cNvCxnSpPr>
          <p:nvPr/>
        </p:nvCxnSpPr>
        <p:spPr>
          <a:xfrm rot="10800000" flipV="1">
            <a:off x="5578661" y="2686368"/>
            <a:ext cx="4020843" cy="884142"/>
          </a:xfrm>
          <a:prstGeom prst="bentConnector2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A0AA2F5-2EFD-CDB0-0099-0AB98E7235EA}"/>
              </a:ext>
            </a:extLst>
          </p:cNvPr>
          <p:cNvCxnSpPr>
            <a:cxnSpLocks/>
            <a:stCxn id="62" idx="1"/>
            <a:endCxn id="24" idx="0"/>
          </p:cNvCxnSpPr>
          <p:nvPr/>
        </p:nvCxnSpPr>
        <p:spPr>
          <a:xfrm rot="10800000" flipV="1">
            <a:off x="4066353" y="2686368"/>
            <a:ext cx="5533151" cy="994034"/>
          </a:xfrm>
          <a:prstGeom prst="bentConnector2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1">
            <a:extLst>
              <a:ext uri="{FF2B5EF4-FFF2-40B4-BE49-F238E27FC236}">
                <a16:creationId xmlns:a16="http://schemas.microsoft.com/office/drawing/2014/main" id="{A1EA1DBF-9E9E-A1AB-A6C6-95B9E53C1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740" y="2929575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618E355A-4745-39B8-4FEC-3EE11C970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007" y="2925436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E6652E0-23DA-3D4A-F31F-6836FF93A298}"/>
              </a:ext>
            </a:extLst>
          </p:cNvPr>
          <p:cNvCxnSpPr>
            <a:cxnSpLocks/>
            <a:stCxn id="42" idx="3"/>
            <a:endCxn id="24" idx="1"/>
          </p:cNvCxnSpPr>
          <p:nvPr/>
        </p:nvCxnSpPr>
        <p:spPr>
          <a:xfrm>
            <a:off x="2296471" y="3997810"/>
            <a:ext cx="1542809" cy="10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FC9387D9-BEB3-D6F4-490E-F7F81C706D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39271" y="3769210"/>
            <a:ext cx="457200" cy="457200"/>
          </a:xfrm>
          <a:prstGeom prst="rect">
            <a:avLst/>
          </a:prstGeom>
        </p:spPr>
      </p:pic>
      <p:sp>
        <p:nvSpPr>
          <p:cNvPr id="43" name="TextBox 11">
            <a:extLst>
              <a:ext uri="{FF2B5EF4-FFF2-40B4-BE49-F238E27FC236}">
                <a16:creationId xmlns:a16="http://schemas.microsoft.com/office/drawing/2014/main" id="{C9E8E3A9-20B3-9360-F591-0D2CD4313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449" y="4220319"/>
            <a:ext cx="7606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NLB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CE36326-0D5E-094C-0FB6-458AC9C83758}"/>
              </a:ext>
            </a:extLst>
          </p:cNvPr>
          <p:cNvCxnSpPr>
            <a:cxnSpLocks/>
            <a:stCxn id="27" idx="3"/>
            <a:endCxn id="42" idx="1"/>
          </p:cNvCxnSpPr>
          <p:nvPr/>
        </p:nvCxnSpPr>
        <p:spPr>
          <a:xfrm flipV="1">
            <a:off x="1164428" y="3997810"/>
            <a:ext cx="674843" cy="3089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17" descr="Amazon Elastic Block Store (Amazon EBS) service icon.">
            <a:extLst>
              <a:ext uri="{FF2B5EF4-FFF2-40B4-BE49-F238E27FC236}">
                <a16:creationId xmlns:a16="http://schemas.microsoft.com/office/drawing/2014/main" id="{0569A975-DF24-DD63-9480-D1C55124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3000986" y="4298219"/>
            <a:ext cx="457199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1">
            <a:extLst>
              <a:ext uri="{FF2B5EF4-FFF2-40B4-BE49-F238E27FC236}">
                <a16:creationId xmlns:a16="http://schemas.microsoft.com/office/drawing/2014/main" id="{0E21926F-9E8E-DCDE-1EBC-5FC3EFEEE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513" y="4770153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EBS CSI Plugin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47" name="Graphic 6" descr="Elastic Load Balancing service icon.">
            <a:extLst>
              <a:ext uri="{FF2B5EF4-FFF2-40B4-BE49-F238E27FC236}">
                <a16:creationId xmlns:a16="http://schemas.microsoft.com/office/drawing/2014/main" id="{4F8BA8DC-886B-1565-A35D-739F00E4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3000986" y="2829172"/>
            <a:ext cx="462824" cy="46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11">
            <a:extLst>
              <a:ext uri="{FF2B5EF4-FFF2-40B4-BE49-F238E27FC236}">
                <a16:creationId xmlns:a16="http://schemas.microsoft.com/office/drawing/2014/main" id="{F95394AF-E20E-43BE-DA05-767AD2447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5279" y="3309817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ELB Controller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49" name="Graphic 48" descr="Endpoints resource icon for the Amazon VPC service.&#10;">
            <a:extLst>
              <a:ext uri="{FF2B5EF4-FFF2-40B4-BE49-F238E27FC236}">
                <a16:creationId xmlns:a16="http://schemas.microsoft.com/office/drawing/2014/main" id="{737F576F-C6AF-4562-F31F-C30702FFFA9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99503" y="3545675"/>
            <a:ext cx="457200" cy="4572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4AEA5CC-2CA2-B533-8D55-EB335DFB4E9E}"/>
              </a:ext>
            </a:extLst>
          </p:cNvPr>
          <p:cNvCxnSpPr>
            <a:cxnSpLocks/>
            <a:stCxn id="49" idx="3"/>
            <a:endCxn id="14" idx="1"/>
          </p:cNvCxnSpPr>
          <p:nvPr/>
        </p:nvCxnSpPr>
        <p:spPr>
          <a:xfrm flipV="1">
            <a:off x="10056703" y="3774030"/>
            <a:ext cx="750378" cy="24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1">
            <a:extLst>
              <a:ext uri="{FF2B5EF4-FFF2-40B4-BE49-F238E27FC236}">
                <a16:creationId xmlns:a16="http://schemas.microsoft.com/office/drawing/2014/main" id="{66B7D995-B97F-C13B-94EA-80407CDF2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268" y="3997810"/>
            <a:ext cx="91966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Endpoints</a:t>
            </a:r>
          </a:p>
        </p:txBody>
      </p:sp>
      <p:sp>
        <p:nvSpPr>
          <p:cNvPr id="53" name="TextBox 11">
            <a:extLst>
              <a:ext uri="{FF2B5EF4-FFF2-40B4-BE49-F238E27FC236}">
                <a16:creationId xmlns:a16="http://schemas.microsoft.com/office/drawing/2014/main" id="{0F42EA65-4B8B-BC22-1F6C-F3EDC50F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376" y="4708707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1A83C793-3FD9-D339-0744-6A13CDD3E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345" y="4018645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0" name="Graphic 59" descr="Amazon Elastic Block Store (Amazon EBS) service icon.">
            <a:extLst>
              <a:ext uri="{FF2B5EF4-FFF2-40B4-BE49-F238E27FC236}">
                <a16:creationId xmlns:a16="http://schemas.microsoft.com/office/drawing/2014/main" id="{654140F4-2824-A59B-5FF7-265B4394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4206323" y="4078601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Graphic 61" descr="Elastic network interface resource icon for the Amazon VPC service.&#10;">
            <a:extLst>
              <a:ext uri="{FF2B5EF4-FFF2-40B4-BE49-F238E27FC236}">
                <a16:creationId xmlns:a16="http://schemas.microsoft.com/office/drawing/2014/main" id="{B86C82D6-E7C3-8570-E5C4-F8C5C999E1F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99503" y="2457768"/>
            <a:ext cx="457200" cy="457200"/>
          </a:xfrm>
          <a:prstGeom prst="rect">
            <a:avLst/>
          </a:prstGeom>
        </p:spPr>
      </p:pic>
      <p:sp>
        <p:nvSpPr>
          <p:cNvPr id="2048" name="TextBox 11">
            <a:extLst>
              <a:ext uri="{FF2B5EF4-FFF2-40B4-BE49-F238E27FC236}">
                <a16:creationId xmlns:a16="http://schemas.microsoft.com/office/drawing/2014/main" id="{EB8DDA03-1854-AF30-A711-D7C1FFCC2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5249" y="2896727"/>
            <a:ext cx="12736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 Scrapper ENI (Per subnet)</a:t>
            </a:r>
          </a:p>
        </p:txBody>
      </p:sp>
      <p:cxnSp>
        <p:nvCxnSpPr>
          <p:cNvPr id="2054" name="Elbow Connector 2053">
            <a:extLst>
              <a:ext uri="{FF2B5EF4-FFF2-40B4-BE49-F238E27FC236}">
                <a16:creationId xmlns:a16="http://schemas.microsoft.com/office/drawing/2014/main" id="{0FF4F4D6-CB75-4AD0-28DD-4498132D7E60}"/>
              </a:ext>
            </a:extLst>
          </p:cNvPr>
          <p:cNvCxnSpPr>
            <a:cxnSpLocks/>
            <a:stCxn id="62" idx="1"/>
            <a:endCxn id="30" idx="0"/>
          </p:cNvCxnSpPr>
          <p:nvPr/>
        </p:nvCxnSpPr>
        <p:spPr>
          <a:xfrm rot="10800000" flipV="1">
            <a:off x="7074239" y="2686367"/>
            <a:ext cx="2525265" cy="858139"/>
          </a:xfrm>
          <a:prstGeom prst="bentConnector2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Elbow Connector 2056">
            <a:extLst>
              <a:ext uri="{FF2B5EF4-FFF2-40B4-BE49-F238E27FC236}">
                <a16:creationId xmlns:a16="http://schemas.microsoft.com/office/drawing/2014/main" id="{305ED9A6-449F-3AE9-6D6E-3652CC33CD26}"/>
              </a:ext>
            </a:extLst>
          </p:cNvPr>
          <p:cNvCxnSpPr>
            <a:cxnSpLocks/>
            <a:stCxn id="14" idx="0"/>
            <a:endCxn id="62" idx="3"/>
          </p:cNvCxnSpPr>
          <p:nvPr/>
        </p:nvCxnSpPr>
        <p:spPr>
          <a:xfrm rot="16200000" flipV="1">
            <a:off x="10269061" y="2474010"/>
            <a:ext cx="706662" cy="1131378"/>
          </a:xfrm>
          <a:prstGeom prst="bentConnector2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57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CB6C56-8099-3782-5264-9BF554952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2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8817C6-C75B-2D20-B2E3-574455F7773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5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560" y="366632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 flipV="1">
            <a:off x="5459372" y="1972507"/>
            <a:ext cx="288541" cy="4507175"/>
          </a:xfrm>
          <a:prstGeom prst="bentConnector3">
            <a:avLst>
              <a:gd name="adj1" fmla="val -79226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1">
            <a:extLst>
              <a:ext uri="{FF2B5EF4-FFF2-40B4-BE49-F238E27FC236}">
                <a16:creationId xmlns:a16="http://schemas.microsoft.com/office/drawing/2014/main" id="{158765B4-A393-0BC3-8F3A-781B7F962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</p:spTree>
    <p:extLst>
      <p:ext uri="{BB962C8B-B14F-4D97-AF65-F5344CB8AC3E}">
        <p14:creationId xmlns:p14="http://schemas.microsoft.com/office/powerpoint/2010/main" val="384097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5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560" y="366632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 flipV="1">
            <a:off x="5459372" y="1972507"/>
            <a:ext cx="288541" cy="4507175"/>
          </a:xfrm>
          <a:prstGeom prst="bentConnector3">
            <a:avLst>
              <a:gd name="adj1" fmla="val -79226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1">
            <a:extLst>
              <a:ext uri="{FF2B5EF4-FFF2-40B4-BE49-F238E27FC236}">
                <a16:creationId xmlns:a16="http://schemas.microsoft.com/office/drawing/2014/main" id="{55DDA0E7-9429-92BE-0A99-15204CD55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503" y="3005753"/>
            <a:ext cx="10449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cost metrics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8084304" y="3426994"/>
            <a:ext cx="110993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1">
            <a:extLst>
              <a:ext uri="{FF2B5EF4-FFF2-40B4-BE49-F238E27FC236}">
                <a16:creationId xmlns:a16="http://schemas.microsoft.com/office/drawing/2014/main" id="{53452298-A91B-9626-86B4-70E72E0C0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</p:spTree>
    <p:extLst>
      <p:ext uri="{BB962C8B-B14F-4D97-AF65-F5344CB8AC3E}">
        <p14:creationId xmlns:p14="http://schemas.microsoft.com/office/powerpoint/2010/main" val="298923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7" id="{6D756A43-8A33-754F-8EF9-8BB85E52246D}" vid="{E00214FC-C3F0-7743-825F-601FDA50C156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AWS_Powerpoint Template_Confidential_Dark_2022</Template>
  <TotalTime>13634</TotalTime>
  <Words>585</Words>
  <Application>Microsoft Macintosh PowerPoint</Application>
  <PresentationFormat>Widescreen</PresentationFormat>
  <Paragraphs>212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Amazon Ember</vt:lpstr>
      <vt:lpstr>Lucida Console</vt:lpstr>
      <vt:lpstr>Wingdings</vt:lpstr>
      <vt:lpstr>Amazon Ember Display</vt:lpstr>
      <vt:lpstr>AWS Confidential Dark</vt:lpstr>
      <vt:lpstr>Amazon EKS Kubecost</vt:lpstr>
      <vt:lpstr>Collectors with Amazon EKS</vt:lpstr>
      <vt:lpstr>Collectors with Amazon EKS</vt:lpstr>
      <vt:lpstr>Collectors with Amazon EKS</vt:lpstr>
      <vt:lpstr>Collectors with Amazon EKS</vt:lpstr>
      <vt:lpstr>Collectors with Amazon EKS</vt:lpstr>
      <vt:lpstr>PowerPoint Presentation</vt:lpstr>
      <vt:lpstr>Collectors with Amazon EKS</vt:lpstr>
      <vt:lpstr>Collectors with Amazon EKS</vt:lpstr>
      <vt:lpstr>Collectors with Amazon EKS</vt:lpstr>
      <vt:lpstr>Collectors with Amazon EKS</vt:lpstr>
      <vt:lpstr>Collectors with Amazon EKS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Kubo, Yuko</dc:creator>
  <cp:lastModifiedBy>Jungsub Shin</cp:lastModifiedBy>
  <cp:revision>1563</cp:revision>
  <dcterms:created xsi:type="dcterms:W3CDTF">2022-06-02T05:51:30Z</dcterms:created>
  <dcterms:modified xsi:type="dcterms:W3CDTF">2024-02-18T12:45:21Z</dcterms:modified>
</cp:coreProperties>
</file>